
<file path=[Content_Types].xml><?xml version="1.0" encoding="utf-8"?>
<Types xmlns="http://schemas.openxmlformats.org/package/2006/content-types">
  <Default Extension="tmp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57" r:id="rId11"/>
    <p:sldId id="258" r:id="rId12"/>
    <p:sldId id="259" r:id="rId13"/>
    <p:sldId id="260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арина" initials="М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12-07T19:59:05.522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A21F-705C-4886-9168-EFFEE1EF3379}" type="datetimeFigureOut">
              <a:rPr lang="ru-RU" smtClean="0"/>
              <a:t>07.12.2010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2AEA-2A64-4839-B7F6-6FDDB0A3C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961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A21F-705C-4886-9168-EFFEE1EF3379}" type="datetimeFigureOut">
              <a:rPr lang="ru-RU" smtClean="0"/>
              <a:t>07.12.2010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2AEA-2A64-4839-B7F6-6FDDB0A3C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204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A21F-705C-4886-9168-EFFEE1EF3379}" type="datetimeFigureOut">
              <a:rPr lang="ru-RU" smtClean="0"/>
              <a:t>07.12.2010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2AEA-2A64-4839-B7F6-6FDDB0A3C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37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A21F-705C-4886-9168-EFFEE1EF3379}" type="datetimeFigureOut">
              <a:rPr lang="ru-RU" smtClean="0"/>
              <a:t>07.12.2010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2AEA-2A64-4839-B7F6-6FDDB0A3C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9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A21F-705C-4886-9168-EFFEE1EF3379}" type="datetimeFigureOut">
              <a:rPr lang="ru-RU" smtClean="0"/>
              <a:t>07.12.2010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2AEA-2A64-4839-B7F6-6FDDB0A3C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73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A21F-705C-4886-9168-EFFEE1EF3379}" type="datetimeFigureOut">
              <a:rPr lang="ru-RU" smtClean="0"/>
              <a:t>07.12.2010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2AEA-2A64-4839-B7F6-6FDDB0A3C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97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A21F-705C-4886-9168-EFFEE1EF3379}" type="datetimeFigureOut">
              <a:rPr lang="ru-RU" smtClean="0"/>
              <a:t>07.12.2010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2AEA-2A64-4839-B7F6-6FDDB0A3C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88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A21F-705C-4886-9168-EFFEE1EF3379}" type="datetimeFigureOut">
              <a:rPr lang="ru-RU" smtClean="0"/>
              <a:t>07.12.2010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2AEA-2A64-4839-B7F6-6FDDB0A3C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22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A21F-705C-4886-9168-EFFEE1EF3379}" type="datetimeFigureOut">
              <a:rPr lang="ru-RU" smtClean="0"/>
              <a:t>07.12.2010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2AEA-2A64-4839-B7F6-6FDDB0A3C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128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A21F-705C-4886-9168-EFFEE1EF3379}" type="datetimeFigureOut">
              <a:rPr lang="ru-RU" smtClean="0"/>
              <a:t>07.12.2010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2AEA-2A64-4839-B7F6-6FDDB0A3C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73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A21F-705C-4886-9168-EFFEE1EF3379}" type="datetimeFigureOut">
              <a:rPr lang="ru-RU" smtClean="0"/>
              <a:t>07.12.2010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2AEA-2A64-4839-B7F6-6FDDB0A3C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44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CA21F-705C-4886-9168-EFFEE1EF3379}" type="datetimeFigureOut">
              <a:rPr lang="ru-RU" smtClean="0"/>
              <a:t>07.12.2010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02AEA-2A64-4839-B7F6-6FDDB0A3C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99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79" y="0"/>
            <a:ext cx="5043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8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79" y="0"/>
            <a:ext cx="5043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3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79" y="0"/>
            <a:ext cx="5043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99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79" y="0"/>
            <a:ext cx="5043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6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79" y="0"/>
            <a:ext cx="5043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5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79" y="0"/>
            <a:ext cx="5043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47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79" y="0"/>
            <a:ext cx="5043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5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79" y="0"/>
            <a:ext cx="5043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5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79" y="0"/>
            <a:ext cx="5043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79" y="0"/>
            <a:ext cx="5043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9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79" y="0"/>
            <a:ext cx="5043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4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79" y="0"/>
            <a:ext cx="5043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79" y="0"/>
            <a:ext cx="5043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0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79" y="0"/>
            <a:ext cx="5043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2</cp:revision>
  <dcterms:created xsi:type="dcterms:W3CDTF">2010-12-07T16:54:36Z</dcterms:created>
  <dcterms:modified xsi:type="dcterms:W3CDTF">2010-12-07T17:05:42Z</dcterms:modified>
</cp:coreProperties>
</file>